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A931-3851-407B-B1D8-C4656D244EF3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A36C-EF53-4DC5-9A3F-AAA3F2F0FD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879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A931-3851-407B-B1D8-C4656D244EF3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A36C-EF53-4DC5-9A3F-AAA3F2F0FD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0688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A931-3851-407B-B1D8-C4656D244EF3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A36C-EF53-4DC5-9A3F-AAA3F2F0FD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353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A931-3851-407B-B1D8-C4656D244EF3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A36C-EF53-4DC5-9A3F-AAA3F2F0FD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080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A931-3851-407B-B1D8-C4656D244EF3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A36C-EF53-4DC5-9A3F-AAA3F2F0FD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2567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A931-3851-407B-B1D8-C4656D244EF3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A36C-EF53-4DC5-9A3F-AAA3F2F0FD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6499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A931-3851-407B-B1D8-C4656D244EF3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A36C-EF53-4DC5-9A3F-AAA3F2F0FD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0281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A931-3851-407B-B1D8-C4656D244EF3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A36C-EF53-4DC5-9A3F-AAA3F2F0FD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067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A931-3851-407B-B1D8-C4656D244EF3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A36C-EF53-4DC5-9A3F-AAA3F2F0FD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388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A931-3851-407B-B1D8-C4656D244EF3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A36C-EF53-4DC5-9A3F-AAA3F2F0FD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6793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A931-3851-407B-B1D8-C4656D244EF3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A36C-EF53-4DC5-9A3F-AAA3F2F0FD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814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BA931-3851-407B-B1D8-C4656D244EF3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FA36C-EF53-4DC5-9A3F-AAA3F2F0FD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245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2002" y="2572623"/>
            <a:ext cx="10515600" cy="2852737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>Objetivo: </a:t>
            </a:r>
            <a:br>
              <a:rPr lang="es-CL" dirty="0" smtClean="0"/>
            </a:br>
            <a:r>
              <a:rPr lang="es-CL" dirty="0" smtClean="0"/>
              <a:t>“Determinar las vistas de figuras 3D, desde el frente, desde el lado y desde arriba”</a:t>
            </a:r>
            <a:br>
              <a:rPr lang="es-CL" dirty="0" smtClean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0440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871335"/>
              </p:ext>
            </p:extLst>
          </p:nvPr>
        </p:nvGraphicFramePr>
        <p:xfrm>
          <a:off x="1877453" y="1943158"/>
          <a:ext cx="8142310" cy="45941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8462"/>
                <a:gridCol w="1628462"/>
                <a:gridCol w="1628462"/>
                <a:gridCol w="1628462"/>
                <a:gridCol w="1628462"/>
              </a:tblGrid>
              <a:tr h="954589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Nombre del Cuerpo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Vista de Frente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Vista desde arriba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Vista desde el costado derecho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Vista desde el costado izquierdo</a:t>
                      </a:r>
                      <a:endParaRPr lang="es-CL" dirty="0"/>
                    </a:p>
                  </a:txBody>
                  <a:tcPr/>
                </a:tc>
              </a:tr>
              <a:tr h="1262129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 smtClean="0"/>
                    </a:p>
                    <a:p>
                      <a:pPr algn="ctr"/>
                      <a:endParaRPr lang="es-CL" dirty="0" smtClean="0"/>
                    </a:p>
                    <a:p>
                      <a:pPr algn="ctr"/>
                      <a:endParaRPr lang="es-CL" dirty="0" smtClean="0"/>
                    </a:p>
                    <a:p>
                      <a:pPr algn="ctr"/>
                      <a:endParaRPr lang="es-CL" dirty="0" smtClean="0"/>
                    </a:p>
                  </a:txBody>
                  <a:tcPr/>
                </a:tc>
              </a:tr>
              <a:tr h="871889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 smtClean="0"/>
                    </a:p>
                    <a:p>
                      <a:pPr algn="ctr"/>
                      <a:endParaRPr lang="es-CL" dirty="0" smtClean="0"/>
                    </a:p>
                    <a:p>
                      <a:pPr algn="ctr"/>
                      <a:endParaRPr lang="es-CL" dirty="0" smtClean="0"/>
                    </a:p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871889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 smtClean="0"/>
                    </a:p>
                    <a:p>
                      <a:pPr algn="ctr"/>
                      <a:endParaRPr lang="es-CL" dirty="0" smtClean="0"/>
                    </a:p>
                    <a:p>
                      <a:pPr algn="ctr"/>
                      <a:endParaRPr lang="es-CL" dirty="0" smtClean="0"/>
                    </a:p>
                    <a:p>
                      <a:pPr algn="ctr"/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107584" y="605307"/>
            <a:ext cx="941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Actividad: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400" dirty="0" smtClean="0"/>
              <a:t>Completa el siguiente cuadro en tu cuaderno, con un mínimo de 5 cuerpos.</a:t>
            </a:r>
          </a:p>
          <a:p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85843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¿A qué cuerpo podría pertenecer esta cara?</a:t>
            </a:r>
            <a:endParaRPr lang="es-CL" dirty="0"/>
          </a:p>
        </p:txBody>
      </p:sp>
      <p:sp>
        <p:nvSpPr>
          <p:cNvPr id="3" name="Hexágono 2"/>
          <p:cNvSpPr/>
          <p:nvPr/>
        </p:nvSpPr>
        <p:spPr>
          <a:xfrm>
            <a:off x="4494727" y="2266682"/>
            <a:ext cx="2511380" cy="2189408"/>
          </a:xfrm>
          <a:prstGeom prst="hex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CuadroTexto 3"/>
          <p:cNvSpPr txBox="1"/>
          <p:nvPr/>
        </p:nvSpPr>
        <p:spPr>
          <a:xfrm>
            <a:off x="1880315" y="4864659"/>
            <a:ext cx="261441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Prisma de base hexagonal vista desde arriba o desde abajo</a:t>
            </a:r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7006107" y="4864659"/>
            <a:ext cx="261441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Pirámide de base hexagonal vista desde abajo</a:t>
            </a:r>
            <a:endParaRPr lang="es-CL" dirty="0"/>
          </a:p>
        </p:txBody>
      </p:sp>
      <p:cxnSp>
        <p:nvCxnSpPr>
          <p:cNvPr id="7" name="Conector recto de flecha 6"/>
          <p:cNvCxnSpPr>
            <a:endCxn id="4" idx="0"/>
          </p:cNvCxnSpPr>
          <p:nvPr/>
        </p:nvCxnSpPr>
        <p:spPr>
          <a:xfrm flipH="1">
            <a:off x="3187521" y="3876541"/>
            <a:ext cx="1564783" cy="988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>
            <a:endCxn id="5" idx="0"/>
          </p:cNvCxnSpPr>
          <p:nvPr/>
        </p:nvCxnSpPr>
        <p:spPr>
          <a:xfrm>
            <a:off x="6748530" y="3876541"/>
            <a:ext cx="1564783" cy="988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45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¿A qué cuerpo podría pertenecer esta cara?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880315" y="4864659"/>
            <a:ext cx="2614412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Pirámide vista desde un costado</a:t>
            </a:r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7006107" y="4864659"/>
            <a:ext cx="2614412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Prisma triangular visto desde arriba</a:t>
            </a:r>
            <a:endParaRPr lang="es-CL" dirty="0"/>
          </a:p>
        </p:txBody>
      </p:sp>
      <p:cxnSp>
        <p:nvCxnSpPr>
          <p:cNvPr id="7" name="Conector recto de flecha 6"/>
          <p:cNvCxnSpPr>
            <a:endCxn id="4" idx="0"/>
          </p:cNvCxnSpPr>
          <p:nvPr/>
        </p:nvCxnSpPr>
        <p:spPr>
          <a:xfrm flipH="1">
            <a:off x="3187521" y="3876541"/>
            <a:ext cx="1564784" cy="9881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>
            <a:endCxn id="5" idx="0"/>
          </p:cNvCxnSpPr>
          <p:nvPr/>
        </p:nvCxnSpPr>
        <p:spPr>
          <a:xfrm>
            <a:off x="6748530" y="3876541"/>
            <a:ext cx="1564783" cy="9881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riángulo isósceles 5"/>
          <p:cNvSpPr/>
          <p:nvPr/>
        </p:nvSpPr>
        <p:spPr>
          <a:xfrm>
            <a:off x="4797380" y="1690688"/>
            <a:ext cx="1906073" cy="3374265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128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¿A qué cuerpo podría pertenecer esta cara?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880315" y="4864659"/>
            <a:ext cx="261441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Pirámide de base cuadrada vista desde abajo</a:t>
            </a:r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7006107" y="4864659"/>
            <a:ext cx="261441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Prisma cuadrado visto desde arriba</a:t>
            </a:r>
            <a:endParaRPr lang="es-CL" dirty="0"/>
          </a:p>
        </p:txBody>
      </p:sp>
      <p:cxnSp>
        <p:nvCxnSpPr>
          <p:cNvPr id="7" name="Conector recto de flecha 6"/>
          <p:cNvCxnSpPr>
            <a:endCxn id="4" idx="0"/>
          </p:cNvCxnSpPr>
          <p:nvPr/>
        </p:nvCxnSpPr>
        <p:spPr>
          <a:xfrm flipH="1">
            <a:off x="3187521" y="3876541"/>
            <a:ext cx="1564784" cy="988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>
            <a:endCxn id="5" idx="0"/>
          </p:cNvCxnSpPr>
          <p:nvPr/>
        </p:nvCxnSpPr>
        <p:spPr>
          <a:xfrm>
            <a:off x="6748530" y="3876541"/>
            <a:ext cx="1564783" cy="988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ángulo 5"/>
          <p:cNvSpPr/>
          <p:nvPr/>
        </p:nvSpPr>
        <p:spPr>
          <a:xfrm>
            <a:off x="4752304" y="2756079"/>
            <a:ext cx="1996226" cy="18159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0" name="Conector recto de flecha 9"/>
          <p:cNvCxnSpPr>
            <a:stCxn id="6" idx="2"/>
          </p:cNvCxnSpPr>
          <p:nvPr/>
        </p:nvCxnSpPr>
        <p:spPr>
          <a:xfrm>
            <a:off x="5750417" y="4572000"/>
            <a:ext cx="0" cy="1215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4494727" y="5944097"/>
            <a:ext cx="261441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Cubo desde cualquiera de sus vistas</a:t>
            </a:r>
          </a:p>
        </p:txBody>
      </p:sp>
    </p:spTree>
    <p:extLst>
      <p:ext uri="{BB962C8B-B14F-4D97-AF65-F5344CB8AC3E}">
        <p14:creationId xmlns:p14="http://schemas.microsoft.com/office/powerpoint/2010/main" val="155276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108</Words>
  <Application>Microsoft Office PowerPoint</Application>
  <PresentationFormat>Panorámica</PresentationFormat>
  <Paragraphs>24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  Objetivo:  “Determinar las vistas de figuras 3D, desde el frente, desde el lado y desde arriba” </vt:lpstr>
      <vt:lpstr>Presentación de PowerPoint</vt:lpstr>
      <vt:lpstr>¿A qué cuerpo podría pertenecer esta cara?</vt:lpstr>
      <vt:lpstr>¿A qué cuerpo podría pertenecer esta cara?</vt:lpstr>
      <vt:lpstr>¿A qué cuerpo podría pertenecer esta cara?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Objetivo:  “Determinar las vistas de figuras 3D, desde el frente, desde el lado y desde arriba”</dc:title>
  <dc:creator>Ana Valeria Rehl Toro</dc:creator>
  <cp:lastModifiedBy>Ana Valeria Rehl Toro</cp:lastModifiedBy>
  <cp:revision>4</cp:revision>
  <dcterms:created xsi:type="dcterms:W3CDTF">2014-06-30T18:51:28Z</dcterms:created>
  <dcterms:modified xsi:type="dcterms:W3CDTF">2014-06-30T21:11:12Z</dcterms:modified>
</cp:coreProperties>
</file>